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61"/>
  </p:notesMasterIdLst>
  <p:handoutMasterIdLst>
    <p:handoutMasterId r:id="rId62"/>
  </p:handoutMasterIdLst>
  <p:sldIdLst>
    <p:sldId id="256" r:id="rId7"/>
    <p:sldId id="257" r:id="rId8"/>
    <p:sldId id="258" r:id="rId9"/>
    <p:sldId id="259" r:id="rId10"/>
    <p:sldId id="311"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309" r:id="rId32"/>
    <p:sldId id="310" r:id="rId33"/>
    <p:sldId id="295"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A35"/>
    <a:srgbClr val="1E4B87"/>
    <a:srgbClr val="BF5700"/>
    <a:srgbClr val="FF8200"/>
    <a:srgbClr val="1B306B"/>
    <a:srgbClr val="262626"/>
    <a:srgbClr val="FFCC00"/>
    <a:srgbClr val="F8F8F8"/>
    <a:srgbClr val="EEECE1"/>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435" autoAdjust="0"/>
    <p:restoredTop sz="79945" autoAdjust="0"/>
  </p:normalViewPr>
  <p:slideViewPr>
    <p:cSldViewPr>
      <p:cViewPr>
        <p:scale>
          <a:sx n="87" d="100"/>
          <a:sy n="87" d="100"/>
        </p:scale>
        <p:origin x="1320" y="4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67" Type="http://schemas.microsoft.com/office/2015/10/relationships/revisionInfo" Target="revisionInfo.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slide" Target="slides/slide54.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2/12/18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2/12/18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r>
              <a:rPr lang="en-US" dirty="0"/>
              <a:t/>
            </a: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r>
              <a:rPr lang="en-US" dirty="0"/>
              <a:t/>
            </a:r>
            <a:br>
              <a:rPr lang="en-US" dirty="0"/>
            </a:br>
            <a:r>
              <a:rPr lang="en-US" dirty="0"/>
              <a:t/>
            </a: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r>
              <a:rPr lang="en-US" baseline="0" dirty="0"/>
              <a:t/>
            </a: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49604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a:t>
            </a: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t>
            </a: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Austin</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a:t>
            </a: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13"/>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a:t>
            </a: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3.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4.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5.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6.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2/12/18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hyperlink" Target="http://lmgtfy.com/?q=google+fu" TargetMode="External"/><Relationship Id="rId4" Type="http://schemas.openxmlformats.org/officeDocument/2006/relationships/image" Target="../media/image19.jp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e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hyperlink" Target="https://www.youtube.com/watch?v=ieb6Svbc10E&amp;index=1&amp;list=PLgJ8UgkiorCnMLsUevoQRxH8t9bt7ne14" TargetMode="External"/><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28.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val="17775999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
            </a: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Name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Location</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Background (Career, Education, Interests)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altLang="en" sz="3200" dirty="0">
                <a:latin typeface="Arial" panose="020B0604020202020204" pitchFamily="34" charset="0"/>
                <a:ea typeface="Roboto" pitchFamily="2" charset="0"/>
                <a:cs typeface="Arial" panose="020B0604020202020204" pitchFamily="34" charset="0"/>
              </a:rPr>
              <a:t>Why learn web development?</a:t>
            </a: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Excited </a:t>
            </a:r>
            <a:r>
              <a:rPr lang="en" altLang="en" sz="3200" dirty="0">
                <a:latin typeface="Arial" panose="020B0604020202020204" pitchFamily="34" charset="0"/>
                <a:ea typeface="Roboto" pitchFamily="2" charset="0"/>
                <a:cs typeface="Arial" panose="020B0604020202020204" pitchFamily="34" charset="0"/>
              </a:rPr>
              <a:t>about class?</a:t>
            </a: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Your Name Here</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&lt;insert education or experience tidbit&gt;</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&lt;insert education or experience tidbit&gt;</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Over </a:t>
            </a:r>
            <a:r>
              <a:rPr lang="en-US" sz="2800" dirty="0">
                <a:latin typeface="Arial" panose="020B0604020202020204" pitchFamily="34" charset="0"/>
                <a:ea typeface="Roboto" panose="02000000000000000000" pitchFamily="2" charset="0"/>
                <a:cs typeface="Arial" panose="020B0604020202020204" pitchFamily="34" charset="0"/>
              </a:rPr>
              <a:t>&lt;#&gt;</a:t>
            </a:r>
            <a:r>
              <a:rPr lang="en" altLang="en" sz="2800" dirty="0">
                <a:latin typeface="Arial" panose="020B0604020202020204" pitchFamily="34" charset="0"/>
                <a:ea typeface="Roboto" panose="02000000000000000000" pitchFamily="2" charset="0"/>
                <a:cs typeface="Arial" panose="020B0604020202020204" pitchFamily="34" charset="0"/>
              </a:rPr>
              <a:t> years coding, </a:t>
            </a:r>
            <a:r>
              <a:rPr lang="en" alt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29000" y="4326923"/>
            <a:ext cx="5726741" cy="1323439"/>
          </a:xfrm>
          <a:prstGeom prst="rect">
            <a:avLst/>
          </a:prstGeom>
        </p:spPr>
        <p:txBody>
          <a:bodyPr wrap="square" numCol="1">
            <a:spAutoFit/>
          </a:bodyPr>
          <a:lstStyle/>
          <a:p>
            <a:pPr marL="685800" indent="-457200">
              <a:spcBef>
                <a:spcPts val="0"/>
              </a:spcBef>
              <a:buFont typeface="Arial" panose="020B0604020202020204" pitchFamily="34" charset="0"/>
              <a:buChar char="•"/>
            </a:pPr>
            <a:r>
              <a:rPr lang="en-US" sz="3000" i="1" dirty="0">
                <a:latin typeface="Arial" panose="020B0604020202020204" pitchFamily="34" charset="0"/>
                <a:ea typeface="Roboto" panose="02000000000000000000" pitchFamily="2" charset="0"/>
                <a:cs typeface="Arial" panose="020B0604020202020204" pitchFamily="34" charset="0"/>
              </a:rPr>
              <a:t>&lt;personal fact&gt;</a:t>
            </a: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 altLang="en" sz="2000" dirty="0">
                <a:latin typeface="Arial" panose="020B0604020202020204" pitchFamily="34" charset="0"/>
                <a:ea typeface="Roboto" panose="02000000000000000000" pitchFamily="2" charset="0"/>
                <a:cs typeface="Arial" panose="020B0604020202020204" pitchFamily="34" charset="0"/>
              </a:rPr>
              <a:t>Secretly, </a:t>
            </a:r>
            <a:r>
              <a:rPr lang="en-US" sz="2000" dirty="0">
                <a:latin typeface="Arial" panose="020B0604020202020204" pitchFamily="34" charset="0"/>
                <a:ea typeface="Roboto" panose="02000000000000000000" pitchFamily="2" charset="0"/>
                <a:cs typeface="Arial" panose="020B0604020202020204" pitchFamily="34" charset="0"/>
              </a:rPr>
              <a:t>a &lt;funny fact about yourself&gt;</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TextBox 7"/>
          <p:cNvSpPr txBox="1"/>
          <p:nvPr/>
        </p:nvSpPr>
        <p:spPr>
          <a:xfrm>
            <a:off x="870741" y="4803976"/>
            <a:ext cx="1832489" cy="369332"/>
          </a:xfrm>
          <a:prstGeom prst="rect">
            <a:avLst/>
          </a:prstGeom>
          <a:noFill/>
        </p:spPr>
        <p:txBody>
          <a:bodyPr wrap="none" numCol="1" rtlCol="0">
            <a:spAutoFit/>
          </a:bodyPr>
          <a:lstStyle/>
          <a:p>
            <a:r>
              <a:rPr lang="en-US" dirty="0"/>
              <a:t>Insert image here</a:t>
            </a:r>
          </a:p>
        </p:txBody>
      </p:sp>
      <p:sp>
        <p:nvSpPr>
          <p:cNvPr id="6" name="Rectangle 5"/>
          <p:cNvSpPr/>
          <p:nvPr/>
        </p:nvSpPr>
        <p:spPr>
          <a:xfrm>
            <a:off x="304800" y="3962400"/>
            <a:ext cx="3124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B0604020202020204" pitchFamily="34" charset="0"/>
                <a:cs typeface="Arial" panose="020B0604020202020204" pitchFamily="34" charset="0"/>
              </a:rPr>
              <a:t>Insert image of you here</a:t>
            </a:r>
          </a:p>
        </p:txBody>
      </p:sp>
    </p:spTree>
    <p:extLst>
      <p:ext uri="{BB962C8B-B14F-4D97-AF65-F5344CB8AC3E}">
        <p14:creationId xmlns:p14="http://schemas.microsoft.com/office/powerpoint/2010/main" val="143808629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a:t>
            </a:r>
            <a:r>
              <a:rPr lang="en-US" altLang="en" sz="2800" smtClean="0">
                <a:latin typeface="Arial" panose="020B0604020202020204" pitchFamily="34" charset="0"/>
                <a:ea typeface="Roboto" panose="02000000000000000000" pitchFamily="2" charset="0"/>
                <a:cs typeface="Arial" panose="020B0604020202020204" pitchFamily="34" charset="0"/>
              </a:rPr>
              <a:t>Visual Studio Code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r>
              <a:rPr lang="en-US" altLang="en" sz="2800" dirty="0">
                <a:latin typeface="Arial" panose="020B0604020202020204" pitchFamily="34" charset="0"/>
                <a:ea typeface="Roboto" panose="02000000000000000000" pitchFamily="2" charset="0"/>
                <a:cs typeface="Arial" panose="020B0604020202020204" pitchFamily="34" charset="0"/>
              </a:rPr>
              <a:t>CLI</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US" altLang="en" sz="2800" dirty="0" smtClean="0">
                <a:latin typeface="Arial" panose="020B0604020202020204" pitchFamily="34" charset="0"/>
                <a:ea typeface="Roboto" panose="02000000000000000000" pitchFamily="2" charset="0"/>
                <a:cs typeface="Arial" panose="020B0604020202020204" pitchFamily="34" charset="0"/>
              </a:rPr>
              <a:t>Visual Studio Code </a:t>
            </a:r>
            <a:r>
              <a:rPr lang="en" altLang="en" sz="2800" dirty="0" smtClean="0">
                <a:latin typeface="Arial" panose="020B0604020202020204" pitchFamily="34" charset="0"/>
                <a:ea typeface="Roboto" panose="02000000000000000000" pitchFamily="2" charset="0"/>
                <a:cs typeface="Arial" panose="020B0604020202020204" pitchFamily="34" charset="0"/>
              </a:rPr>
              <a:t>Check</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a16="http://schemas.microsoft.com/office/drawing/2014/main" xmlns=""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18126450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99050"/>
            <a:ext cx="8948928" cy="4212336"/>
          </a:xfrm>
          <a:prstGeom prst="rect">
            <a:avLst/>
          </a:prstGeom>
        </p:spPr>
      </p:pic>
    </p:spTree>
    <p:extLst>
      <p:ext uri="{BB962C8B-B14F-4D97-AF65-F5344CB8AC3E}">
        <p14:creationId xmlns:p14="http://schemas.microsoft.com/office/powerpoint/2010/main" val="27283048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sp>
        <p:nvSpPr>
          <p:cNvPr id="3" name="Rectangle 2"/>
          <p:cNvSpPr/>
          <p:nvPr/>
        </p:nvSpPr>
        <p:spPr>
          <a:xfrm>
            <a:off x="304800" y="914400"/>
            <a:ext cx="8686800"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B0604020202020204" pitchFamily="34" charset="0"/>
                <a:cs typeface="Arial" panose="020B0604020202020204" pitchFamily="34" charset="0"/>
              </a:rPr>
              <a:t>SNAPSHOT OF SOMETHING </a:t>
            </a:r>
          </a:p>
          <a:p>
            <a:pPr algn="ctr"/>
            <a:r>
              <a:rPr lang="en-US" sz="3600" b="1" dirty="0">
                <a:latin typeface="Arial" panose="020B0604020202020204" pitchFamily="34" charset="0"/>
                <a:cs typeface="Arial" panose="020B0604020202020204" pitchFamily="34" charset="0"/>
              </a:rPr>
              <a:t>YOU MADE GOES HERE!</a:t>
            </a:r>
          </a:p>
        </p:txBody>
      </p:sp>
    </p:spTree>
    <p:extLst>
      <p:ext uri="{BB962C8B-B14F-4D97-AF65-F5344CB8AC3E}">
        <p14:creationId xmlns:p14="http://schemas.microsoft.com/office/powerpoint/2010/main" val="242185107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5" y="697259"/>
            <a:ext cx="8948928" cy="4212336"/>
          </a:xfrm>
          <a:prstGeom prst="rect">
            <a:avLst/>
          </a:prstGeom>
        </p:spPr>
      </p:pic>
    </p:spTree>
    <p:extLst>
      <p:ext uri="{BB962C8B-B14F-4D97-AF65-F5344CB8AC3E}">
        <p14:creationId xmlns:p14="http://schemas.microsoft.com/office/powerpoint/2010/main" val="9593241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0" y="2133600"/>
            <a:ext cx="4876800" cy="40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1A3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a:t>
            </a:r>
            <a:r>
              <a:rPr lang="en-US" i="1" dirty="0" smtClean="0"/>
              <a:t>Path of Learning</a:t>
            </a:r>
            <a:endParaRPr lang="en-US" dirty="0"/>
          </a:p>
        </p:txBody>
      </p:sp>
    </p:spTree>
    <p:extLst>
      <p:ext uri="{BB962C8B-B14F-4D97-AF65-F5344CB8AC3E}">
        <p14:creationId xmlns:p14="http://schemas.microsoft.com/office/powerpoint/2010/main" val="934036353"/>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12473</TotalTime>
  <Words>2325</Words>
  <Application>Microsoft Macintosh PowerPoint</Application>
  <PresentationFormat>On-screen Show (4:3)</PresentationFormat>
  <Paragraphs>479</Paragraphs>
  <Slides>54</Slides>
  <Notes>48</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54</vt:i4>
      </vt:variant>
    </vt:vector>
  </HeadingPairs>
  <TitlesOfParts>
    <vt:vector size="66" baseType="lpstr">
      <vt:lpstr>Calibri</vt:lpstr>
      <vt:lpstr>Calibri Light</vt:lpstr>
      <vt:lpstr>Mangal</vt:lpstr>
      <vt:lpstr>Roboto</vt:lpstr>
      <vt:lpstr>Wingdings</vt:lpstr>
      <vt:lpstr>Arial</vt:lpstr>
      <vt:lpstr>UCF - Theme</vt:lpstr>
      <vt:lpstr>1_Unbranded</vt:lpstr>
      <vt:lpstr>Rutgers - Theme</vt:lpstr>
      <vt:lpstr>Unbranded</vt:lpstr>
      <vt:lpstr>UTAustin</vt:lpstr>
      <vt:lpstr>UCLA</vt:lpstr>
      <vt:lpstr>The Zen of Coding</vt:lpstr>
      <vt:lpstr>Quick Introductions! (30 seconds)</vt:lpstr>
      <vt:lpstr>Instructor =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Chris LeBlanc</cp:lastModifiedBy>
  <cp:revision>1468</cp:revision>
  <cp:lastPrinted>2016-01-30T16:23:56Z</cp:lastPrinted>
  <dcterms:created xsi:type="dcterms:W3CDTF">2015-01-20T17:19:00Z</dcterms:created>
  <dcterms:modified xsi:type="dcterms:W3CDTF">2018-02-13T05:53:09Z</dcterms:modified>
</cp:coreProperties>
</file>